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7" r:id="rId4"/>
    <p:sldId id="258" r:id="rId5"/>
    <p:sldId id="259"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0" d="100"/>
          <a:sy n="50" d="100"/>
        </p:scale>
        <p:origin x="36" y="5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8CC03D-13EF-4BB2-B711-37A7D8404B45}"/>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80D191CD-BF76-4D57-A707-A4BC0F11D6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821A99A2-8B3C-4435-B390-F06B9E423A46}"/>
              </a:ext>
            </a:extLst>
          </p:cNvPr>
          <p:cNvSpPr>
            <a:spLocks noGrp="1"/>
          </p:cNvSpPr>
          <p:nvPr>
            <p:ph type="dt" sz="half" idx="10"/>
          </p:nvPr>
        </p:nvSpPr>
        <p:spPr/>
        <p:txBody>
          <a:bodyPr/>
          <a:lstStyle/>
          <a:p>
            <a:fld id="{1BC3F28A-0B2F-4A2F-82BE-86E08A763218}" type="datetimeFigureOut">
              <a:rPr lang="es-ES" smtClean="0"/>
              <a:t>05/11/2019</a:t>
            </a:fld>
            <a:endParaRPr lang="es-ES"/>
          </a:p>
        </p:txBody>
      </p:sp>
      <p:sp>
        <p:nvSpPr>
          <p:cNvPr id="5" name="Marcador de pie de página 4">
            <a:extLst>
              <a:ext uri="{FF2B5EF4-FFF2-40B4-BE49-F238E27FC236}">
                <a16:creationId xmlns:a16="http://schemas.microsoft.com/office/drawing/2014/main" id="{7E1E6FAA-77D1-4E42-9A88-010603FB2826}"/>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1E8D042F-9EED-4BB3-B393-BEBAC14A9199}"/>
              </a:ext>
            </a:extLst>
          </p:cNvPr>
          <p:cNvSpPr>
            <a:spLocks noGrp="1"/>
          </p:cNvSpPr>
          <p:nvPr>
            <p:ph type="sldNum" sz="quarter" idx="12"/>
          </p:nvPr>
        </p:nvSpPr>
        <p:spPr/>
        <p:txBody>
          <a:bodyPr/>
          <a:lstStyle/>
          <a:p>
            <a:fld id="{2AD59AD3-8C83-4D42-BC60-71EBE769F00A}" type="slidenum">
              <a:rPr lang="es-ES" smtClean="0"/>
              <a:t>‹Nº›</a:t>
            </a:fld>
            <a:endParaRPr lang="es-ES"/>
          </a:p>
        </p:txBody>
      </p:sp>
    </p:spTree>
    <p:extLst>
      <p:ext uri="{BB962C8B-B14F-4D97-AF65-F5344CB8AC3E}">
        <p14:creationId xmlns:p14="http://schemas.microsoft.com/office/powerpoint/2010/main" val="3105878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745324-9F63-4DD1-B235-AC3A28BD40E2}"/>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FB891D66-51D8-406D-96BF-6DBC994761E6}"/>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31383946-2190-4E9E-BC72-D6D67FEA0A03}"/>
              </a:ext>
            </a:extLst>
          </p:cNvPr>
          <p:cNvSpPr>
            <a:spLocks noGrp="1"/>
          </p:cNvSpPr>
          <p:nvPr>
            <p:ph type="dt" sz="half" idx="10"/>
          </p:nvPr>
        </p:nvSpPr>
        <p:spPr/>
        <p:txBody>
          <a:bodyPr/>
          <a:lstStyle/>
          <a:p>
            <a:fld id="{1BC3F28A-0B2F-4A2F-82BE-86E08A763218}" type="datetimeFigureOut">
              <a:rPr lang="es-ES" smtClean="0"/>
              <a:t>05/11/2019</a:t>
            </a:fld>
            <a:endParaRPr lang="es-ES"/>
          </a:p>
        </p:txBody>
      </p:sp>
      <p:sp>
        <p:nvSpPr>
          <p:cNvPr id="5" name="Marcador de pie de página 4">
            <a:extLst>
              <a:ext uri="{FF2B5EF4-FFF2-40B4-BE49-F238E27FC236}">
                <a16:creationId xmlns:a16="http://schemas.microsoft.com/office/drawing/2014/main" id="{8A777955-FA89-4A68-B5BA-8F57A6CAA972}"/>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CCBDDB72-EBBB-4DF5-9585-D9AEE46DDA0D}"/>
              </a:ext>
            </a:extLst>
          </p:cNvPr>
          <p:cNvSpPr>
            <a:spLocks noGrp="1"/>
          </p:cNvSpPr>
          <p:nvPr>
            <p:ph type="sldNum" sz="quarter" idx="12"/>
          </p:nvPr>
        </p:nvSpPr>
        <p:spPr/>
        <p:txBody>
          <a:bodyPr/>
          <a:lstStyle/>
          <a:p>
            <a:fld id="{2AD59AD3-8C83-4D42-BC60-71EBE769F00A}" type="slidenum">
              <a:rPr lang="es-ES" smtClean="0"/>
              <a:t>‹Nº›</a:t>
            </a:fld>
            <a:endParaRPr lang="es-ES"/>
          </a:p>
        </p:txBody>
      </p:sp>
    </p:spTree>
    <p:extLst>
      <p:ext uri="{BB962C8B-B14F-4D97-AF65-F5344CB8AC3E}">
        <p14:creationId xmlns:p14="http://schemas.microsoft.com/office/powerpoint/2010/main" val="473662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62DA407-87E3-4941-971B-26CCC779BE69}"/>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03C8F96B-32D9-4F98-842E-EFA3947C22EB}"/>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5EEF044F-4EB2-40DF-98FA-F0E12DFA5928}"/>
              </a:ext>
            </a:extLst>
          </p:cNvPr>
          <p:cNvSpPr>
            <a:spLocks noGrp="1"/>
          </p:cNvSpPr>
          <p:nvPr>
            <p:ph type="dt" sz="half" idx="10"/>
          </p:nvPr>
        </p:nvSpPr>
        <p:spPr/>
        <p:txBody>
          <a:bodyPr/>
          <a:lstStyle/>
          <a:p>
            <a:fld id="{1BC3F28A-0B2F-4A2F-82BE-86E08A763218}" type="datetimeFigureOut">
              <a:rPr lang="es-ES" smtClean="0"/>
              <a:t>05/11/2019</a:t>
            </a:fld>
            <a:endParaRPr lang="es-ES"/>
          </a:p>
        </p:txBody>
      </p:sp>
      <p:sp>
        <p:nvSpPr>
          <p:cNvPr id="5" name="Marcador de pie de página 4">
            <a:extLst>
              <a:ext uri="{FF2B5EF4-FFF2-40B4-BE49-F238E27FC236}">
                <a16:creationId xmlns:a16="http://schemas.microsoft.com/office/drawing/2014/main" id="{7CC743A5-8EAE-4EB7-9E66-52E368CFDF7E}"/>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91F4CAE1-AA18-4EA3-8CB8-76611BC529B5}"/>
              </a:ext>
            </a:extLst>
          </p:cNvPr>
          <p:cNvSpPr>
            <a:spLocks noGrp="1"/>
          </p:cNvSpPr>
          <p:nvPr>
            <p:ph type="sldNum" sz="quarter" idx="12"/>
          </p:nvPr>
        </p:nvSpPr>
        <p:spPr/>
        <p:txBody>
          <a:bodyPr/>
          <a:lstStyle/>
          <a:p>
            <a:fld id="{2AD59AD3-8C83-4D42-BC60-71EBE769F00A}" type="slidenum">
              <a:rPr lang="es-ES" smtClean="0"/>
              <a:t>‹Nº›</a:t>
            </a:fld>
            <a:endParaRPr lang="es-ES"/>
          </a:p>
        </p:txBody>
      </p:sp>
    </p:spTree>
    <p:extLst>
      <p:ext uri="{BB962C8B-B14F-4D97-AF65-F5344CB8AC3E}">
        <p14:creationId xmlns:p14="http://schemas.microsoft.com/office/powerpoint/2010/main" val="3251697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E93B2B-9F56-4C2A-BABA-89481AA81650}"/>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6DF4E0CC-CDB9-43AF-ADED-CCB87ECBB9B2}"/>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0CB13521-0DD9-4476-A399-555F72727B21}"/>
              </a:ext>
            </a:extLst>
          </p:cNvPr>
          <p:cNvSpPr>
            <a:spLocks noGrp="1"/>
          </p:cNvSpPr>
          <p:nvPr>
            <p:ph type="dt" sz="half" idx="10"/>
          </p:nvPr>
        </p:nvSpPr>
        <p:spPr/>
        <p:txBody>
          <a:bodyPr/>
          <a:lstStyle/>
          <a:p>
            <a:fld id="{1BC3F28A-0B2F-4A2F-82BE-86E08A763218}" type="datetimeFigureOut">
              <a:rPr lang="es-ES" smtClean="0"/>
              <a:t>05/11/2019</a:t>
            </a:fld>
            <a:endParaRPr lang="es-ES"/>
          </a:p>
        </p:txBody>
      </p:sp>
      <p:sp>
        <p:nvSpPr>
          <p:cNvPr id="5" name="Marcador de pie de página 4">
            <a:extLst>
              <a:ext uri="{FF2B5EF4-FFF2-40B4-BE49-F238E27FC236}">
                <a16:creationId xmlns:a16="http://schemas.microsoft.com/office/drawing/2014/main" id="{A3DA5982-CD9B-4731-9707-099B72DDB881}"/>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3858B27-DD83-4637-91A2-EDD116DCFBE2}"/>
              </a:ext>
            </a:extLst>
          </p:cNvPr>
          <p:cNvSpPr>
            <a:spLocks noGrp="1"/>
          </p:cNvSpPr>
          <p:nvPr>
            <p:ph type="sldNum" sz="quarter" idx="12"/>
          </p:nvPr>
        </p:nvSpPr>
        <p:spPr/>
        <p:txBody>
          <a:bodyPr/>
          <a:lstStyle/>
          <a:p>
            <a:fld id="{2AD59AD3-8C83-4D42-BC60-71EBE769F00A}" type="slidenum">
              <a:rPr lang="es-ES" smtClean="0"/>
              <a:t>‹Nº›</a:t>
            </a:fld>
            <a:endParaRPr lang="es-ES"/>
          </a:p>
        </p:txBody>
      </p:sp>
    </p:spTree>
    <p:extLst>
      <p:ext uri="{BB962C8B-B14F-4D97-AF65-F5344CB8AC3E}">
        <p14:creationId xmlns:p14="http://schemas.microsoft.com/office/powerpoint/2010/main" val="504072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07E3C8-A86C-44CE-AFA6-4B3DE25D5722}"/>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AFA3700D-C93F-4151-A1A5-0273D9C9C9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95E614DD-D755-4FC3-90BD-45A0D746D6DB}"/>
              </a:ext>
            </a:extLst>
          </p:cNvPr>
          <p:cNvSpPr>
            <a:spLocks noGrp="1"/>
          </p:cNvSpPr>
          <p:nvPr>
            <p:ph type="dt" sz="half" idx="10"/>
          </p:nvPr>
        </p:nvSpPr>
        <p:spPr/>
        <p:txBody>
          <a:bodyPr/>
          <a:lstStyle/>
          <a:p>
            <a:fld id="{1BC3F28A-0B2F-4A2F-82BE-86E08A763218}" type="datetimeFigureOut">
              <a:rPr lang="es-ES" smtClean="0"/>
              <a:t>05/11/2019</a:t>
            </a:fld>
            <a:endParaRPr lang="es-ES"/>
          </a:p>
        </p:txBody>
      </p:sp>
      <p:sp>
        <p:nvSpPr>
          <p:cNvPr id="5" name="Marcador de pie de página 4">
            <a:extLst>
              <a:ext uri="{FF2B5EF4-FFF2-40B4-BE49-F238E27FC236}">
                <a16:creationId xmlns:a16="http://schemas.microsoft.com/office/drawing/2014/main" id="{7531A412-AC6F-4196-9D6A-B1DA3343F4A7}"/>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B7F1EEAC-B779-483E-8710-84A1A5592186}"/>
              </a:ext>
            </a:extLst>
          </p:cNvPr>
          <p:cNvSpPr>
            <a:spLocks noGrp="1"/>
          </p:cNvSpPr>
          <p:nvPr>
            <p:ph type="sldNum" sz="quarter" idx="12"/>
          </p:nvPr>
        </p:nvSpPr>
        <p:spPr/>
        <p:txBody>
          <a:bodyPr/>
          <a:lstStyle/>
          <a:p>
            <a:fld id="{2AD59AD3-8C83-4D42-BC60-71EBE769F00A}" type="slidenum">
              <a:rPr lang="es-ES" smtClean="0"/>
              <a:t>‹Nº›</a:t>
            </a:fld>
            <a:endParaRPr lang="es-ES"/>
          </a:p>
        </p:txBody>
      </p:sp>
    </p:spTree>
    <p:extLst>
      <p:ext uri="{BB962C8B-B14F-4D97-AF65-F5344CB8AC3E}">
        <p14:creationId xmlns:p14="http://schemas.microsoft.com/office/powerpoint/2010/main" val="804977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FCD9E8-6E4C-44E8-8BC5-035C8628F7D4}"/>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84237CF5-E5EA-4C42-8047-A3EC5F2067ED}"/>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92F868BE-5A5C-4602-BE03-5ADBF0ECBB9D}"/>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3871C073-6E3D-4A14-B800-A27D3ABE3ABB}"/>
              </a:ext>
            </a:extLst>
          </p:cNvPr>
          <p:cNvSpPr>
            <a:spLocks noGrp="1"/>
          </p:cNvSpPr>
          <p:nvPr>
            <p:ph type="dt" sz="half" idx="10"/>
          </p:nvPr>
        </p:nvSpPr>
        <p:spPr/>
        <p:txBody>
          <a:bodyPr/>
          <a:lstStyle/>
          <a:p>
            <a:fld id="{1BC3F28A-0B2F-4A2F-82BE-86E08A763218}" type="datetimeFigureOut">
              <a:rPr lang="es-ES" smtClean="0"/>
              <a:t>05/11/2019</a:t>
            </a:fld>
            <a:endParaRPr lang="es-ES"/>
          </a:p>
        </p:txBody>
      </p:sp>
      <p:sp>
        <p:nvSpPr>
          <p:cNvPr id="6" name="Marcador de pie de página 5">
            <a:extLst>
              <a:ext uri="{FF2B5EF4-FFF2-40B4-BE49-F238E27FC236}">
                <a16:creationId xmlns:a16="http://schemas.microsoft.com/office/drawing/2014/main" id="{77DF6A7C-B0A0-404B-A7F4-ACE4D81C3E60}"/>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970E6B1B-FD4D-4EE0-98F6-440875E8F793}"/>
              </a:ext>
            </a:extLst>
          </p:cNvPr>
          <p:cNvSpPr>
            <a:spLocks noGrp="1"/>
          </p:cNvSpPr>
          <p:nvPr>
            <p:ph type="sldNum" sz="quarter" idx="12"/>
          </p:nvPr>
        </p:nvSpPr>
        <p:spPr/>
        <p:txBody>
          <a:bodyPr/>
          <a:lstStyle/>
          <a:p>
            <a:fld id="{2AD59AD3-8C83-4D42-BC60-71EBE769F00A}" type="slidenum">
              <a:rPr lang="es-ES" smtClean="0"/>
              <a:t>‹Nº›</a:t>
            </a:fld>
            <a:endParaRPr lang="es-ES"/>
          </a:p>
        </p:txBody>
      </p:sp>
    </p:spTree>
    <p:extLst>
      <p:ext uri="{BB962C8B-B14F-4D97-AF65-F5344CB8AC3E}">
        <p14:creationId xmlns:p14="http://schemas.microsoft.com/office/powerpoint/2010/main" val="1397919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3D6159-21A8-4C82-AC72-2011656A95E1}"/>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5CAFCA26-7D93-4BFA-BAAD-CF2E6117B1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1FD689FF-85DF-479F-A05F-07BA85B103AB}"/>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1876800A-C348-4236-808D-224271B549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3C7FA67F-092A-4F4B-8DAA-358E17B3853E}"/>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646C263E-B566-40C3-8B0B-C993C43F8092}"/>
              </a:ext>
            </a:extLst>
          </p:cNvPr>
          <p:cNvSpPr>
            <a:spLocks noGrp="1"/>
          </p:cNvSpPr>
          <p:nvPr>
            <p:ph type="dt" sz="half" idx="10"/>
          </p:nvPr>
        </p:nvSpPr>
        <p:spPr/>
        <p:txBody>
          <a:bodyPr/>
          <a:lstStyle/>
          <a:p>
            <a:fld id="{1BC3F28A-0B2F-4A2F-82BE-86E08A763218}" type="datetimeFigureOut">
              <a:rPr lang="es-ES" smtClean="0"/>
              <a:t>05/11/2019</a:t>
            </a:fld>
            <a:endParaRPr lang="es-ES"/>
          </a:p>
        </p:txBody>
      </p:sp>
      <p:sp>
        <p:nvSpPr>
          <p:cNvPr id="8" name="Marcador de pie de página 7">
            <a:extLst>
              <a:ext uri="{FF2B5EF4-FFF2-40B4-BE49-F238E27FC236}">
                <a16:creationId xmlns:a16="http://schemas.microsoft.com/office/drawing/2014/main" id="{DB0CF777-8172-4E49-81D4-2E4816DDE70E}"/>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BDA73022-A3D9-4176-9836-9F0588127C5B}"/>
              </a:ext>
            </a:extLst>
          </p:cNvPr>
          <p:cNvSpPr>
            <a:spLocks noGrp="1"/>
          </p:cNvSpPr>
          <p:nvPr>
            <p:ph type="sldNum" sz="quarter" idx="12"/>
          </p:nvPr>
        </p:nvSpPr>
        <p:spPr/>
        <p:txBody>
          <a:bodyPr/>
          <a:lstStyle/>
          <a:p>
            <a:fld id="{2AD59AD3-8C83-4D42-BC60-71EBE769F00A}" type="slidenum">
              <a:rPr lang="es-ES" smtClean="0"/>
              <a:t>‹Nº›</a:t>
            </a:fld>
            <a:endParaRPr lang="es-ES"/>
          </a:p>
        </p:txBody>
      </p:sp>
    </p:spTree>
    <p:extLst>
      <p:ext uri="{BB962C8B-B14F-4D97-AF65-F5344CB8AC3E}">
        <p14:creationId xmlns:p14="http://schemas.microsoft.com/office/powerpoint/2010/main" val="1261714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52E8ED-3DA9-4BA8-B456-DB8D1B0E0E75}"/>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DBCD9B5F-9E57-43E5-ACCE-BB5E30929202}"/>
              </a:ext>
            </a:extLst>
          </p:cNvPr>
          <p:cNvSpPr>
            <a:spLocks noGrp="1"/>
          </p:cNvSpPr>
          <p:nvPr>
            <p:ph type="dt" sz="half" idx="10"/>
          </p:nvPr>
        </p:nvSpPr>
        <p:spPr/>
        <p:txBody>
          <a:bodyPr/>
          <a:lstStyle/>
          <a:p>
            <a:fld id="{1BC3F28A-0B2F-4A2F-82BE-86E08A763218}" type="datetimeFigureOut">
              <a:rPr lang="es-ES" smtClean="0"/>
              <a:t>05/11/2019</a:t>
            </a:fld>
            <a:endParaRPr lang="es-ES"/>
          </a:p>
        </p:txBody>
      </p:sp>
      <p:sp>
        <p:nvSpPr>
          <p:cNvPr id="4" name="Marcador de pie de página 3">
            <a:extLst>
              <a:ext uri="{FF2B5EF4-FFF2-40B4-BE49-F238E27FC236}">
                <a16:creationId xmlns:a16="http://schemas.microsoft.com/office/drawing/2014/main" id="{1A9E4168-C4A1-4B34-900A-87FDDD4DADDC}"/>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39ECE2DA-D7A2-4AB9-8E67-9702E512BFF4}"/>
              </a:ext>
            </a:extLst>
          </p:cNvPr>
          <p:cNvSpPr>
            <a:spLocks noGrp="1"/>
          </p:cNvSpPr>
          <p:nvPr>
            <p:ph type="sldNum" sz="quarter" idx="12"/>
          </p:nvPr>
        </p:nvSpPr>
        <p:spPr/>
        <p:txBody>
          <a:bodyPr/>
          <a:lstStyle/>
          <a:p>
            <a:fld id="{2AD59AD3-8C83-4D42-BC60-71EBE769F00A}" type="slidenum">
              <a:rPr lang="es-ES" smtClean="0"/>
              <a:t>‹Nº›</a:t>
            </a:fld>
            <a:endParaRPr lang="es-ES"/>
          </a:p>
        </p:txBody>
      </p:sp>
    </p:spTree>
    <p:extLst>
      <p:ext uri="{BB962C8B-B14F-4D97-AF65-F5344CB8AC3E}">
        <p14:creationId xmlns:p14="http://schemas.microsoft.com/office/powerpoint/2010/main" val="4117325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3B33E247-D691-479A-B5A9-E56B58748E08}"/>
              </a:ext>
            </a:extLst>
          </p:cNvPr>
          <p:cNvSpPr>
            <a:spLocks noGrp="1"/>
          </p:cNvSpPr>
          <p:nvPr>
            <p:ph type="dt" sz="half" idx="10"/>
          </p:nvPr>
        </p:nvSpPr>
        <p:spPr/>
        <p:txBody>
          <a:bodyPr/>
          <a:lstStyle/>
          <a:p>
            <a:fld id="{1BC3F28A-0B2F-4A2F-82BE-86E08A763218}" type="datetimeFigureOut">
              <a:rPr lang="es-ES" smtClean="0"/>
              <a:t>05/11/2019</a:t>
            </a:fld>
            <a:endParaRPr lang="es-ES"/>
          </a:p>
        </p:txBody>
      </p:sp>
      <p:sp>
        <p:nvSpPr>
          <p:cNvPr id="3" name="Marcador de pie de página 2">
            <a:extLst>
              <a:ext uri="{FF2B5EF4-FFF2-40B4-BE49-F238E27FC236}">
                <a16:creationId xmlns:a16="http://schemas.microsoft.com/office/drawing/2014/main" id="{215E3E41-F01D-4FA0-8CA4-6588F6638268}"/>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4105CC88-CBA6-4D1C-91DA-56C5B2495ADD}"/>
              </a:ext>
            </a:extLst>
          </p:cNvPr>
          <p:cNvSpPr>
            <a:spLocks noGrp="1"/>
          </p:cNvSpPr>
          <p:nvPr>
            <p:ph type="sldNum" sz="quarter" idx="12"/>
          </p:nvPr>
        </p:nvSpPr>
        <p:spPr/>
        <p:txBody>
          <a:bodyPr/>
          <a:lstStyle/>
          <a:p>
            <a:fld id="{2AD59AD3-8C83-4D42-BC60-71EBE769F00A}" type="slidenum">
              <a:rPr lang="es-ES" smtClean="0"/>
              <a:t>‹Nº›</a:t>
            </a:fld>
            <a:endParaRPr lang="es-ES"/>
          </a:p>
        </p:txBody>
      </p:sp>
    </p:spTree>
    <p:extLst>
      <p:ext uri="{BB962C8B-B14F-4D97-AF65-F5344CB8AC3E}">
        <p14:creationId xmlns:p14="http://schemas.microsoft.com/office/powerpoint/2010/main" val="1254056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0FD6C4-88E0-448E-98C4-1CFC23220C3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A46288E1-6E4A-4D1F-8D81-97DF2628A5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94BE24BA-E306-4DBC-9415-6C25956105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43DCCF6-187D-4262-B054-60B06BA72834}"/>
              </a:ext>
            </a:extLst>
          </p:cNvPr>
          <p:cNvSpPr>
            <a:spLocks noGrp="1"/>
          </p:cNvSpPr>
          <p:nvPr>
            <p:ph type="dt" sz="half" idx="10"/>
          </p:nvPr>
        </p:nvSpPr>
        <p:spPr/>
        <p:txBody>
          <a:bodyPr/>
          <a:lstStyle/>
          <a:p>
            <a:fld id="{1BC3F28A-0B2F-4A2F-82BE-86E08A763218}" type="datetimeFigureOut">
              <a:rPr lang="es-ES" smtClean="0"/>
              <a:t>05/11/2019</a:t>
            </a:fld>
            <a:endParaRPr lang="es-ES"/>
          </a:p>
        </p:txBody>
      </p:sp>
      <p:sp>
        <p:nvSpPr>
          <p:cNvPr id="6" name="Marcador de pie de página 5">
            <a:extLst>
              <a:ext uri="{FF2B5EF4-FFF2-40B4-BE49-F238E27FC236}">
                <a16:creationId xmlns:a16="http://schemas.microsoft.com/office/drawing/2014/main" id="{0E932E98-0CE1-44E6-939B-C0E4A5CB28FB}"/>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10F6411E-FD75-41CA-9CB5-A261BA4814B4}"/>
              </a:ext>
            </a:extLst>
          </p:cNvPr>
          <p:cNvSpPr>
            <a:spLocks noGrp="1"/>
          </p:cNvSpPr>
          <p:nvPr>
            <p:ph type="sldNum" sz="quarter" idx="12"/>
          </p:nvPr>
        </p:nvSpPr>
        <p:spPr/>
        <p:txBody>
          <a:bodyPr/>
          <a:lstStyle/>
          <a:p>
            <a:fld id="{2AD59AD3-8C83-4D42-BC60-71EBE769F00A}" type="slidenum">
              <a:rPr lang="es-ES" smtClean="0"/>
              <a:t>‹Nº›</a:t>
            </a:fld>
            <a:endParaRPr lang="es-ES"/>
          </a:p>
        </p:txBody>
      </p:sp>
    </p:spTree>
    <p:extLst>
      <p:ext uri="{BB962C8B-B14F-4D97-AF65-F5344CB8AC3E}">
        <p14:creationId xmlns:p14="http://schemas.microsoft.com/office/powerpoint/2010/main" val="1705838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EFF171-A63E-458B-B38C-807840A3091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5ECFCE8B-03EA-420A-9EFA-FEEF823B10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853FE398-2F18-40B8-84E1-DD778023D4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D6E3661-E6BF-461E-87D6-A917A942DAE9}"/>
              </a:ext>
            </a:extLst>
          </p:cNvPr>
          <p:cNvSpPr>
            <a:spLocks noGrp="1"/>
          </p:cNvSpPr>
          <p:nvPr>
            <p:ph type="dt" sz="half" idx="10"/>
          </p:nvPr>
        </p:nvSpPr>
        <p:spPr/>
        <p:txBody>
          <a:bodyPr/>
          <a:lstStyle/>
          <a:p>
            <a:fld id="{1BC3F28A-0B2F-4A2F-82BE-86E08A763218}" type="datetimeFigureOut">
              <a:rPr lang="es-ES" smtClean="0"/>
              <a:t>05/11/2019</a:t>
            </a:fld>
            <a:endParaRPr lang="es-ES"/>
          </a:p>
        </p:txBody>
      </p:sp>
      <p:sp>
        <p:nvSpPr>
          <p:cNvPr id="6" name="Marcador de pie de página 5">
            <a:extLst>
              <a:ext uri="{FF2B5EF4-FFF2-40B4-BE49-F238E27FC236}">
                <a16:creationId xmlns:a16="http://schemas.microsoft.com/office/drawing/2014/main" id="{1D9E1A9A-0ECB-42F9-98DE-19192FB7D538}"/>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A7AE53C1-81A1-48A6-84E9-3390E57EAFC1}"/>
              </a:ext>
            </a:extLst>
          </p:cNvPr>
          <p:cNvSpPr>
            <a:spLocks noGrp="1"/>
          </p:cNvSpPr>
          <p:nvPr>
            <p:ph type="sldNum" sz="quarter" idx="12"/>
          </p:nvPr>
        </p:nvSpPr>
        <p:spPr/>
        <p:txBody>
          <a:bodyPr/>
          <a:lstStyle/>
          <a:p>
            <a:fld id="{2AD59AD3-8C83-4D42-BC60-71EBE769F00A}" type="slidenum">
              <a:rPr lang="es-ES" smtClean="0"/>
              <a:t>‹Nº›</a:t>
            </a:fld>
            <a:endParaRPr lang="es-ES"/>
          </a:p>
        </p:txBody>
      </p:sp>
    </p:spTree>
    <p:extLst>
      <p:ext uri="{BB962C8B-B14F-4D97-AF65-F5344CB8AC3E}">
        <p14:creationId xmlns:p14="http://schemas.microsoft.com/office/powerpoint/2010/main" val="1574939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F4ADA717-E4BA-46CB-A671-7F5C5E0569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79B6ADD5-84F6-4EAB-A4B5-7D329189E7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6CDEAA33-B498-4E0F-8D16-FF41B5E623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C3F28A-0B2F-4A2F-82BE-86E08A763218}" type="datetimeFigureOut">
              <a:rPr lang="es-ES" smtClean="0"/>
              <a:t>05/11/2019</a:t>
            </a:fld>
            <a:endParaRPr lang="es-ES"/>
          </a:p>
        </p:txBody>
      </p:sp>
      <p:sp>
        <p:nvSpPr>
          <p:cNvPr id="5" name="Marcador de pie de página 4">
            <a:extLst>
              <a:ext uri="{FF2B5EF4-FFF2-40B4-BE49-F238E27FC236}">
                <a16:creationId xmlns:a16="http://schemas.microsoft.com/office/drawing/2014/main" id="{EBE24DFD-C2D9-4261-BD0D-884A25E955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5EBE599F-7B6E-419F-8371-BFC49971D5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D59AD3-8C83-4D42-BC60-71EBE769F00A}" type="slidenum">
              <a:rPr lang="es-ES" smtClean="0"/>
              <a:t>‹Nº›</a:t>
            </a:fld>
            <a:endParaRPr lang="es-ES"/>
          </a:p>
        </p:txBody>
      </p:sp>
    </p:spTree>
    <p:extLst>
      <p:ext uri="{BB962C8B-B14F-4D97-AF65-F5344CB8AC3E}">
        <p14:creationId xmlns:p14="http://schemas.microsoft.com/office/powerpoint/2010/main" val="1091303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8.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Imagen que contiene interior, tabla, libro, escritorio&#10;&#10;Descripción generada automáticamente">
            <a:extLst>
              <a:ext uri="{FF2B5EF4-FFF2-40B4-BE49-F238E27FC236}">
                <a16:creationId xmlns:a16="http://schemas.microsoft.com/office/drawing/2014/main" id="{F4FF7050-2DAC-46A4-BABD-7D3CA8BB0C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1157287"/>
            <a:ext cx="9144000" cy="4543425"/>
          </a:xfrm>
          <a:prstGeom prst="rect">
            <a:avLst/>
          </a:prstGeom>
        </p:spPr>
      </p:pic>
    </p:spTree>
    <p:extLst>
      <p:ext uri="{BB962C8B-B14F-4D97-AF65-F5344CB8AC3E}">
        <p14:creationId xmlns:p14="http://schemas.microsoft.com/office/powerpoint/2010/main" val="955093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Marcador de contenido 7" descr="Imagen que contiene verde, firmar, exterior, pasto&#10;&#10;Descripción generada automáticamente">
            <a:extLst>
              <a:ext uri="{FF2B5EF4-FFF2-40B4-BE49-F238E27FC236}">
                <a16:creationId xmlns:a16="http://schemas.microsoft.com/office/drawing/2014/main" id="{BB219A52-E640-4D3F-BEF4-81C3A9C741D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419977" y="457200"/>
            <a:ext cx="3814064" cy="5760000"/>
          </a:xfrm>
        </p:spPr>
      </p:pic>
      <p:sp>
        <p:nvSpPr>
          <p:cNvPr id="6" name="Marcador de texto 5">
            <a:extLst>
              <a:ext uri="{FF2B5EF4-FFF2-40B4-BE49-F238E27FC236}">
                <a16:creationId xmlns:a16="http://schemas.microsoft.com/office/drawing/2014/main" id="{644AEB35-1270-4807-8939-9CB73E3E82F1}"/>
              </a:ext>
            </a:extLst>
          </p:cNvPr>
          <p:cNvSpPr>
            <a:spLocks noGrp="1"/>
          </p:cNvSpPr>
          <p:nvPr>
            <p:ph type="body" sz="half" idx="2"/>
          </p:nvPr>
        </p:nvSpPr>
        <p:spPr>
          <a:xfrm>
            <a:off x="1182688" y="609600"/>
            <a:ext cx="3932237" cy="5544000"/>
          </a:xfrm>
        </p:spPr>
        <p:txBody>
          <a:bodyPr>
            <a:noAutofit/>
          </a:bodyPr>
          <a:lstStyle/>
          <a:p>
            <a:r>
              <a:rPr lang="es-ES" sz="2200" dirty="0"/>
              <a:t>«Cuando más conectados estemos y más dependamos de la interconectividad en nuestros trabajos y en otros aspectos de nuestras vidas, más viviremos de una forma acelerada» (Robert Hassan). En consecuencia, esta búsqueda cada vez más apresurada de velocidad se convierte en una patología, una adicción inevitable que nos lleva (como a Alicia en el País de las Maravillas) a correr cada vez más deprisa solo para no movernos de sitio. (Judy </a:t>
            </a:r>
            <a:r>
              <a:rPr lang="es-ES" sz="2200" dirty="0" err="1"/>
              <a:t>Wajcman</a:t>
            </a:r>
            <a:r>
              <a:rPr lang="es-ES" sz="2200" dirty="0"/>
              <a:t>; Esclavos del tiempo. Vidas aceleradas en la era del capitalismo digital; </a:t>
            </a:r>
            <a:r>
              <a:rPr lang="es-ES" sz="2200" dirty="0" err="1"/>
              <a:t>Paídós</a:t>
            </a:r>
            <a:r>
              <a:rPr lang="es-ES" sz="2200" dirty="0"/>
              <a:t>, </a:t>
            </a:r>
            <a:r>
              <a:rPr lang="es-ES" sz="2200" dirty="0" err="1"/>
              <a:t>pag.</a:t>
            </a:r>
            <a:r>
              <a:rPr lang="es-ES" sz="2200" dirty="0"/>
              <a:t> 48)</a:t>
            </a:r>
          </a:p>
        </p:txBody>
      </p:sp>
    </p:spTree>
    <p:extLst>
      <p:ext uri="{BB962C8B-B14F-4D97-AF65-F5344CB8AC3E}">
        <p14:creationId xmlns:p14="http://schemas.microsoft.com/office/powerpoint/2010/main" val="86129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Marcador de contenido 5" descr="Imagen que contiene texto, periódico&#10;&#10;Descripción generada automáticamente">
            <a:extLst>
              <a:ext uri="{FF2B5EF4-FFF2-40B4-BE49-F238E27FC236}">
                <a16:creationId xmlns:a16="http://schemas.microsoft.com/office/drawing/2014/main" id="{93FE1510-70CE-49F4-B69F-E387A4B973C0}"/>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tretch/>
        </p:blipFill>
        <p:spPr>
          <a:xfrm>
            <a:off x="7419977" y="304800"/>
            <a:ext cx="3703144" cy="5976000"/>
          </a:xfrm>
          <a:prstGeom prst="rect">
            <a:avLst/>
          </a:prstGeom>
          <a:effectLst/>
        </p:spPr>
      </p:pic>
      <p:sp>
        <p:nvSpPr>
          <p:cNvPr id="12" name="Título 1">
            <a:extLst>
              <a:ext uri="{FF2B5EF4-FFF2-40B4-BE49-F238E27FC236}">
                <a16:creationId xmlns:a16="http://schemas.microsoft.com/office/drawing/2014/main" id="{182BB860-0FC6-43A0-BC92-8F0B22F3AFAA}"/>
              </a:ext>
            </a:extLst>
          </p:cNvPr>
          <p:cNvSpPr>
            <a:spLocks noGrp="1"/>
          </p:cNvSpPr>
          <p:nvPr>
            <p:ph type="body" sz="half" idx="2"/>
          </p:nvPr>
        </p:nvSpPr>
        <p:spPr>
          <a:xfrm>
            <a:off x="1013808" y="304800"/>
            <a:ext cx="3932237" cy="5975999"/>
          </a:xfrm>
        </p:spPr>
        <p:txBody>
          <a:bodyPr vert="horz" lIns="91440" tIns="45720" rIns="91440" bIns="45720" rtlCol="0" anchor="b">
            <a:normAutofit fontScale="47500" lnSpcReduction="20000"/>
          </a:bodyPr>
          <a:lstStyle/>
          <a:p>
            <a:r>
              <a:rPr lang="es-ES" sz="3800" dirty="0"/>
              <a:t>¿Podemos considerar «libros» a estos objetos digitales que están en las pantallas y en los cuales se simula el gesto de pasar página? Siempre nombramos lo nuevo con las palabras de lo viejo… Lo nuevo tiende a parecerse mucho a lo viejo (Carlos A. </a:t>
            </a:r>
            <a:r>
              <a:rPr lang="es-ES" sz="3800" dirty="0" err="1"/>
              <a:t>Scolari</a:t>
            </a:r>
            <a:r>
              <a:rPr lang="es-ES" sz="3800" dirty="0"/>
              <a:t> en Roger Chartier, Carlos A. </a:t>
            </a:r>
            <a:r>
              <a:rPr lang="es-ES" sz="3800" dirty="0" err="1"/>
              <a:t>Scolari</a:t>
            </a:r>
            <a:r>
              <a:rPr lang="es-ES" sz="3800" dirty="0"/>
              <a:t>; Cultura escrita y textos en red; Gedisa, </a:t>
            </a:r>
            <a:r>
              <a:rPr lang="es-ES" sz="3800" dirty="0" err="1"/>
              <a:t>pag.</a:t>
            </a:r>
            <a:r>
              <a:rPr lang="es-ES" sz="3800" dirty="0"/>
              <a:t> 19-20)</a:t>
            </a:r>
          </a:p>
          <a:p>
            <a:endParaRPr lang="es-ES" sz="3800" dirty="0"/>
          </a:p>
          <a:p>
            <a:r>
              <a:rPr lang="es-ES" sz="3800" dirty="0"/>
              <a:t>Para mí, otra razón para hacer hincapié en la discontinuidad es el uso de las palabras heredadas para domar, en un cierto sentido, la ansiedad en algunos de los lectores asustados por la novedad. En el mundo digital se habla de «página», de «libro», de «imprenta». Pero describen realidades totalmente originales: una página cuyo contenido es efímero, un libro que ya no vincula más materialidad y discurso, una imprenta sin prensas. ¿Es un concepto aceptable la idea de «libro electrónico»? Yo tengo dudas. (Roger Chartier en Roger Chartier, Carlos A. </a:t>
            </a:r>
            <a:r>
              <a:rPr lang="es-ES" sz="3800" dirty="0" err="1"/>
              <a:t>Scolari</a:t>
            </a:r>
            <a:r>
              <a:rPr lang="es-ES" sz="3800" dirty="0"/>
              <a:t>; Cultura escrita y textos en red; Gedisa, </a:t>
            </a:r>
            <a:r>
              <a:rPr lang="es-ES" sz="3800" dirty="0" err="1"/>
              <a:t>pag.</a:t>
            </a:r>
            <a:r>
              <a:rPr lang="es-ES" sz="3800" dirty="0"/>
              <a:t> 30)</a:t>
            </a:r>
          </a:p>
          <a:p>
            <a:endParaRPr lang="es-ES" dirty="0"/>
          </a:p>
          <a:p>
            <a:endParaRPr lang="es-ES" dirty="0"/>
          </a:p>
        </p:txBody>
      </p:sp>
    </p:spTree>
    <p:extLst>
      <p:ext uri="{BB962C8B-B14F-4D97-AF65-F5344CB8AC3E}">
        <p14:creationId xmlns:p14="http://schemas.microsoft.com/office/powerpoint/2010/main" val="1521514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Marcador de contenido 5" descr="Imagen que contiene texto&#10;&#10;Descripción generada automáticamente">
            <a:extLst>
              <a:ext uri="{FF2B5EF4-FFF2-40B4-BE49-F238E27FC236}">
                <a16:creationId xmlns:a16="http://schemas.microsoft.com/office/drawing/2014/main" id="{5F2EF4FA-C1CB-4446-A3FA-0C5A4AB6410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547312" y="987425"/>
            <a:ext cx="3443951" cy="4873625"/>
          </a:xfrm>
        </p:spPr>
      </p:pic>
      <p:sp>
        <p:nvSpPr>
          <p:cNvPr id="4" name="Marcador de texto 3">
            <a:extLst>
              <a:ext uri="{FF2B5EF4-FFF2-40B4-BE49-F238E27FC236}">
                <a16:creationId xmlns:a16="http://schemas.microsoft.com/office/drawing/2014/main" id="{EA5C7A06-DE8C-4FE5-9FA5-D85F3C7B0C19}"/>
              </a:ext>
            </a:extLst>
          </p:cNvPr>
          <p:cNvSpPr>
            <a:spLocks noGrp="1"/>
          </p:cNvSpPr>
          <p:nvPr>
            <p:ph type="body" sz="half" idx="2"/>
          </p:nvPr>
        </p:nvSpPr>
        <p:spPr>
          <a:xfrm>
            <a:off x="839788" y="781050"/>
            <a:ext cx="3932237" cy="5087938"/>
          </a:xfrm>
        </p:spPr>
        <p:txBody>
          <a:bodyPr>
            <a:normAutofit/>
          </a:bodyPr>
          <a:lstStyle/>
          <a:p>
            <a:r>
              <a:rPr lang="es-ES" sz="2200" dirty="0"/>
              <a:t>La producción de la nueva industria editorial se dirige a un público que no distingue fácilmente por sí mismo un libro bueno de uno malo, no tiene un criterio propio medianamente sólido…</a:t>
            </a:r>
          </a:p>
          <a:p>
            <a:endParaRPr lang="es-ES" sz="2200" dirty="0"/>
          </a:p>
          <a:p>
            <a:r>
              <a:rPr lang="es-ES" sz="2200" dirty="0"/>
              <a:t>La transformación de la industria editorial está de hecho asociada el crecimiento de ese público de lo que se suele llamar “lectores ocasionales”. Leen poco, pero son muchos. (pág. 54)</a:t>
            </a:r>
          </a:p>
        </p:txBody>
      </p:sp>
    </p:spTree>
    <p:extLst>
      <p:ext uri="{BB962C8B-B14F-4D97-AF65-F5344CB8AC3E}">
        <p14:creationId xmlns:p14="http://schemas.microsoft.com/office/powerpoint/2010/main" val="2132807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Marcador de contenido 5" descr="Imagen que contiene texto, mapa&#10;&#10;Descripción generada automáticamente">
            <a:extLst>
              <a:ext uri="{FF2B5EF4-FFF2-40B4-BE49-F238E27FC236}">
                <a16:creationId xmlns:a16="http://schemas.microsoft.com/office/drawing/2014/main" id="{AE9025AA-9743-4BF0-9B27-84A7441AFCD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568156" y="2266950"/>
            <a:ext cx="6315075" cy="4591050"/>
          </a:xfrm>
        </p:spPr>
      </p:pic>
      <p:pic>
        <p:nvPicPr>
          <p:cNvPr id="8" name="Imagen 7" descr="Imagen que contiene estante, libro, biblioteca, cuarto&#10;&#10;Descripción generada automáticamente">
            <a:extLst>
              <a:ext uri="{FF2B5EF4-FFF2-40B4-BE49-F238E27FC236}">
                <a16:creationId xmlns:a16="http://schemas.microsoft.com/office/drawing/2014/main" id="{198E40BE-F89E-4C78-B566-0C8CFA2AD6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3875" y="2838449"/>
            <a:ext cx="3257550" cy="3000375"/>
          </a:xfrm>
          <a:prstGeom prst="rect">
            <a:avLst/>
          </a:prstGeom>
        </p:spPr>
      </p:pic>
      <p:pic>
        <p:nvPicPr>
          <p:cNvPr id="10" name="Imagen 9" descr="Imagen que contiene lego&#10;&#10;Descripción generada automáticamente">
            <a:extLst>
              <a:ext uri="{FF2B5EF4-FFF2-40B4-BE49-F238E27FC236}">
                <a16:creationId xmlns:a16="http://schemas.microsoft.com/office/drawing/2014/main" id="{E5CB69FE-BECB-4271-ACBE-F41BE193BB6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2192000" cy="2060620"/>
          </a:xfrm>
          <a:prstGeom prst="rect">
            <a:avLst/>
          </a:prstGeom>
        </p:spPr>
      </p:pic>
    </p:spTree>
    <p:extLst>
      <p:ext uri="{BB962C8B-B14F-4D97-AF65-F5344CB8AC3E}">
        <p14:creationId xmlns:p14="http://schemas.microsoft.com/office/powerpoint/2010/main" val="350125866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374</Words>
  <Application>Microsoft Office PowerPoint</Application>
  <PresentationFormat>Panorámica</PresentationFormat>
  <Paragraphs>7</Paragraphs>
  <Slides>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Txetxu Barandiarán</dc:creator>
  <cp:lastModifiedBy>Txetxu Barandiarán</cp:lastModifiedBy>
  <cp:revision>3</cp:revision>
  <dcterms:created xsi:type="dcterms:W3CDTF">2019-11-05T08:09:15Z</dcterms:created>
  <dcterms:modified xsi:type="dcterms:W3CDTF">2019-11-05T08:30:54Z</dcterms:modified>
</cp:coreProperties>
</file>